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7" r:id="rId2"/>
    <p:sldId id="260" r:id="rId3"/>
    <p:sldId id="261" r:id="rId4"/>
    <p:sldId id="263" r:id="rId5"/>
    <p:sldId id="264" r:id="rId6"/>
    <p:sldId id="265" r:id="rId7"/>
    <p:sldId id="266" r:id="rId8"/>
    <p:sldId id="268" r:id="rId9"/>
    <p:sldId id="259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0000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300" i="1" dirty="0" smtClean="0">
                <a:solidFill>
                  <a:srgbClr val="00B050"/>
                </a:solidFill>
              </a:rPr>
              <a:t>Развивающие игры</a:t>
            </a:r>
            <a:br>
              <a:rPr lang="ru-RU" sz="5300" i="1" dirty="0" smtClean="0">
                <a:solidFill>
                  <a:srgbClr val="00B050"/>
                </a:solidFill>
              </a:rPr>
            </a:br>
            <a:r>
              <a:rPr lang="ru-RU" sz="5300" i="1" dirty="0" smtClean="0">
                <a:solidFill>
                  <a:srgbClr val="00B050"/>
                </a:solidFill>
              </a:rPr>
              <a:t>для</a:t>
            </a:r>
            <a:br>
              <a:rPr lang="ru-RU" sz="5300" i="1" dirty="0" smtClean="0">
                <a:solidFill>
                  <a:srgbClr val="00B050"/>
                </a:solidFill>
              </a:rPr>
            </a:br>
            <a:r>
              <a:rPr lang="ru-RU" sz="5300" i="1" dirty="0" smtClean="0">
                <a:solidFill>
                  <a:srgbClr val="00B050"/>
                </a:solidFill>
              </a:rPr>
              <a:t> детей дошкольников</a:t>
            </a:r>
            <a:endParaRPr lang="ru-RU" sz="5300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ngel\OneDrive\Рабочий стол\ПЕрспективные планы на 2020-2021год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ngel\OneDrive\Рабочий стол\ПЕрспективные планы на 2020-2021год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ngel\OneDrive\Рабочий стол\ПЕрспективные планы на 2020-2021год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ngel\OneDrive\Рабочий стол\ПЕрспективные планы на 2020-2021год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ngel\OneDrive\Рабочий стол\ПЕрспективные планы на 2020-2021год\i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ngel\OneDrive\Рабочий стол\ПЕрспективные планы на 2020-2021год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ngel\OneDrive\Рабочий стол\ПЕрспективные планы на 2020-2021год\i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ngel\OneDrive\Рабочий стол\ПЕрспективные планы на 2020-2021год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" name="Picture 2" descr="C:\Users\Angel\OneDrive\Рабочий стол\ПЕрспективные планы на 2020-2021год\i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ngel\OneDrive\Рабочий стол\ПЕрспективные планы на 2020-2021год\i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204</TotalTime>
  <Words>0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       Развивающие игры для  детей дошкольников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для развития внимания дошкольников. «Найди отличия»</dc:title>
  <dc:creator>Angel</dc:creator>
  <cp:lastModifiedBy>Angela911911@outlook.com</cp:lastModifiedBy>
  <cp:revision>25</cp:revision>
  <dcterms:created xsi:type="dcterms:W3CDTF">2020-04-25T13:20:18Z</dcterms:created>
  <dcterms:modified xsi:type="dcterms:W3CDTF">2020-04-25T19:04:34Z</dcterms:modified>
</cp:coreProperties>
</file>